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</p:sldIdLst>
  <p:sldSz cx="6858000" cy="9902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327"/>
  </p:normalViewPr>
  <p:slideViewPr>
    <p:cSldViewPr snapToGrid="0" snapToObjects="1">
      <p:cViewPr>
        <p:scale>
          <a:sx n="376" d="100"/>
          <a:sy n="376" d="100"/>
        </p:scale>
        <p:origin x="690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0671"/>
            <a:ext cx="5829300" cy="344765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1276"/>
            <a:ext cx="5143500" cy="239089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48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05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234"/>
            <a:ext cx="1478756" cy="83921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234"/>
            <a:ext cx="4350544" cy="83921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61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886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8832"/>
            <a:ext cx="5915025" cy="411929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7102"/>
            <a:ext cx="5915025" cy="216624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9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8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236"/>
            <a:ext cx="5915025" cy="191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7568"/>
            <a:ext cx="2901255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7282"/>
            <a:ext cx="2901255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7568"/>
            <a:ext cx="2915543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7282"/>
            <a:ext cx="2915543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2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9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5826"/>
            <a:ext cx="3471863" cy="70374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5826"/>
            <a:ext cx="3471863" cy="703742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5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236"/>
            <a:ext cx="5915025" cy="191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6169"/>
            <a:ext cx="5915025" cy="62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95DFD-D891-8345-91C8-03CE8486C088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78454"/>
            <a:ext cx="2314575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6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E4D2FB9-7B14-E341-9839-49A2E9CF1437}"/>
              </a:ext>
            </a:extLst>
          </p:cNvPr>
          <p:cNvGrpSpPr/>
          <p:nvPr/>
        </p:nvGrpSpPr>
        <p:grpSpPr>
          <a:xfrm>
            <a:off x="46495" y="59260"/>
            <a:ext cx="6800215" cy="5319802"/>
            <a:chOff x="46495" y="59260"/>
            <a:chExt cx="6800215" cy="531980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30B135E-0129-8F48-AB6F-788D63A71D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495" y="59260"/>
              <a:ext cx="3672803" cy="5319802"/>
              <a:chOff x="1177871" y="188413"/>
              <a:chExt cx="3672803" cy="5319802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FBF15115-FC08-EF4C-9EDC-E514CF86D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77871" y="4041023"/>
                <a:ext cx="3200624" cy="1467192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E18BEEE6-33A8-2647-ACCC-68A8D5A21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7871" y="2160327"/>
                <a:ext cx="3200624" cy="1467192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657D47B5-B8D1-8E4B-A709-62227621E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77871" y="403857"/>
                <a:ext cx="3200624" cy="14671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870DA-2E3D-3E4A-987F-07CE0648F841}"/>
                  </a:ext>
                </a:extLst>
              </p:cNvPr>
              <p:cNvSpPr txBox="1"/>
              <p:nvPr/>
            </p:nvSpPr>
            <p:spPr>
              <a:xfrm>
                <a:off x="4091848" y="188413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20dB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A6501A-F9B4-6F44-ADB4-28F6C1DD5239}"/>
                  </a:ext>
                </a:extLst>
              </p:cNvPr>
              <p:cNvSpPr txBox="1"/>
              <p:nvPr/>
            </p:nvSpPr>
            <p:spPr>
              <a:xfrm>
                <a:off x="4091848" y="1895935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10dB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33FB00-3FD3-1643-8BB4-5E6BBC5E9B3B}"/>
                  </a:ext>
                </a:extLst>
              </p:cNvPr>
              <p:cNvSpPr txBox="1"/>
              <p:nvPr/>
            </p:nvSpPr>
            <p:spPr>
              <a:xfrm>
                <a:off x="4091848" y="3751745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3dB</a:t>
                </a: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8261FA0-946C-6349-94AC-DA8794C21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37728" y="424740"/>
              <a:ext cx="3508982" cy="116712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1AC3A26-F6F8-8740-9C85-C64741DE5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02523" y="2181210"/>
              <a:ext cx="3508982" cy="116712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45DA3D0-D1A0-EB45-898D-8E858601E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7725" y="4061906"/>
              <a:ext cx="3508985" cy="1167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9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46495" y="59260"/>
            <a:ext cx="6802372" cy="5319802"/>
            <a:chOff x="46495" y="59260"/>
            <a:chExt cx="6802372" cy="531980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5319802"/>
              <a:chOff x="46495" y="59260"/>
              <a:chExt cx="6802372" cy="53198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5319802"/>
                <a:chOff x="1177871" y="188413"/>
                <a:chExt cx="3672803" cy="5319802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4041023"/>
                  <a:ext cx="3200623" cy="1467192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160327"/>
                  <a:ext cx="3200623" cy="1467192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403857"/>
                  <a:ext cx="3200623" cy="1467192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895935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751745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4"/>
                <a:ext cx="3508982" cy="1198591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2165474"/>
                <a:ext cx="3509869" cy="1198591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338998" y="4062117"/>
              <a:ext cx="3509869" cy="116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852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30B135E-0129-8F48-AB6F-788D63A71DE0}"/>
              </a:ext>
            </a:extLst>
          </p:cNvPr>
          <p:cNvGrpSpPr/>
          <p:nvPr/>
        </p:nvGrpSpPr>
        <p:grpSpPr>
          <a:xfrm>
            <a:off x="1177871" y="219408"/>
            <a:ext cx="4680488" cy="7157925"/>
            <a:chOff x="1177871" y="188412"/>
            <a:chExt cx="4680488" cy="715792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BF15115-FC08-EF4C-9EDC-E514CF86D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177871" y="5200764"/>
              <a:ext cx="4680488" cy="2145573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18BEEE6-33A8-2647-ACCC-68A8D5A21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177871" y="2802310"/>
              <a:ext cx="4680488" cy="214557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657D47B5-B8D1-8E4B-A709-62227621E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177871" y="403856"/>
              <a:ext cx="4680488" cy="214557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8870DA-2E3D-3E4A-987F-07CE0648F841}"/>
                </a:ext>
              </a:extLst>
            </p:cNvPr>
            <p:cNvSpPr txBox="1"/>
            <p:nvPr/>
          </p:nvSpPr>
          <p:spPr>
            <a:xfrm>
              <a:off x="2893448" y="188412"/>
              <a:ext cx="7588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SNR = 20dB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A6501A-F9B4-6F44-ADB4-28F6C1DD5239}"/>
                </a:ext>
              </a:extLst>
            </p:cNvPr>
            <p:cNvSpPr txBox="1"/>
            <p:nvPr/>
          </p:nvSpPr>
          <p:spPr>
            <a:xfrm>
              <a:off x="2893448" y="2586866"/>
              <a:ext cx="7588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SNR = 10dB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33FB00-3FD3-1643-8BB4-5E6BBC5E9B3B}"/>
                </a:ext>
              </a:extLst>
            </p:cNvPr>
            <p:cNvSpPr txBox="1"/>
            <p:nvPr/>
          </p:nvSpPr>
          <p:spPr>
            <a:xfrm>
              <a:off x="2893448" y="4985320"/>
              <a:ext cx="7588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SNR = 3dB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48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</TotalTime>
  <Words>27</Words>
  <Application>Microsoft Macintosh PowerPoint</Application>
  <PresentationFormat>Custom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Eneko Uruñuela Tremiño</dc:creator>
  <cp:lastModifiedBy>Eneko Uruñuela Tremiño</cp:lastModifiedBy>
  <cp:revision>7</cp:revision>
  <dcterms:created xsi:type="dcterms:W3CDTF">2020-11-24T13:04:50Z</dcterms:created>
  <dcterms:modified xsi:type="dcterms:W3CDTF">2020-11-25T09:16:09Z</dcterms:modified>
</cp:coreProperties>
</file>